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0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7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8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3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0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3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5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0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6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867CD-3492-4DF6-971A-2210565FD714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7296-6512-4E26-A4FC-EC1DB45A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6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Government Fall Final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 of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15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amendments give protection to the accused? (Briefly explain them)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925" y="6172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361223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 a story using a 15 vocab terms from Ch.1-4.1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topic needs to be related to describing the process of government and how it has evolved to what we currently have in the United States.</a:t>
            </a:r>
          </a:p>
          <a:p>
            <a:r>
              <a:rPr lang="en-US" dirty="0" smtClean="0"/>
              <a:t>Open a word document and write the story. Make sure to spell check it and proof read it be you are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3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your voice!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Customize the slides and the presentation in your own way. Use the knowledge of what you know about Power Point and express your voice.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Components of a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8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1 Type of Theory of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172817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difference between a Confederate/Federal system of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6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leaders selected in a presidential government vs. a parliamentary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0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and Contrast the Virginia/New Jersey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172817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 Purposes of Government mentioned in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404262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each Article of the Constitution: (LEJRANR)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7530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five freedoms granted by the 1</a:t>
            </a:r>
            <a:r>
              <a:rPr lang="en-US" baseline="30000" dirty="0" smtClean="0"/>
              <a:t>st</a:t>
            </a:r>
            <a:r>
              <a:rPr lang="en-US" dirty="0" smtClean="0"/>
              <a:t> Amendment? (RAPPS)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P =</a:t>
            </a:r>
          </a:p>
          <a:p>
            <a:r>
              <a:rPr lang="en-US" dirty="0" smtClean="0"/>
              <a:t>P =</a:t>
            </a:r>
          </a:p>
          <a:p>
            <a:r>
              <a:rPr lang="en-US" dirty="0" smtClean="0"/>
              <a:t>S 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415" y="6172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331461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211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American Government Fall Final</vt:lpstr>
      <vt:lpstr>Four Components of a State</vt:lpstr>
      <vt:lpstr>Explain 1 Type of Theory of Rule</vt:lpstr>
      <vt:lpstr>What is the difference between a Confederate/Federal system of government?</vt:lpstr>
      <vt:lpstr>How are leaders selected in a presidential government vs. a parliamentary government?</vt:lpstr>
      <vt:lpstr>Compare and Contrast the Virginia/New Jersey Plan</vt:lpstr>
      <vt:lpstr>6 Purposes of Government mentioned in the Constitution</vt:lpstr>
      <vt:lpstr>Explain each Article of the Constitution: (LEJRANR)</vt:lpstr>
      <vt:lpstr>What are the five freedoms granted by the 1st Amendment? (RAPPS)</vt:lpstr>
      <vt:lpstr>What amendments give protection to the accused? (Briefly explain them)</vt:lpstr>
      <vt:lpstr>Construct a story using a 15 vocab terms from Ch.1-4.1 </vt:lpstr>
      <vt:lpstr>Add your voice!</vt:lpstr>
    </vt:vector>
  </TitlesOfParts>
  <Company>Troy R-III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Government Fall Final</dc:title>
  <dc:creator>profileuser</dc:creator>
  <cp:lastModifiedBy>profileuser</cp:lastModifiedBy>
  <cp:revision>7</cp:revision>
  <dcterms:created xsi:type="dcterms:W3CDTF">2013-11-12T14:28:04Z</dcterms:created>
  <dcterms:modified xsi:type="dcterms:W3CDTF">2013-12-13T16:07:18Z</dcterms:modified>
</cp:coreProperties>
</file>