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2B5C-DE1E-4528-A0E2-E9784E793B0A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BEB83-86F5-487B-807A-C3E65C414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2B5C-DE1E-4528-A0E2-E9784E793B0A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BEB83-86F5-487B-807A-C3E65C414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2B5C-DE1E-4528-A0E2-E9784E793B0A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BEB83-86F5-487B-807A-C3E65C414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2B5C-DE1E-4528-A0E2-E9784E793B0A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BEB83-86F5-487B-807A-C3E65C414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2B5C-DE1E-4528-A0E2-E9784E793B0A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BEB83-86F5-487B-807A-C3E65C414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2B5C-DE1E-4528-A0E2-E9784E793B0A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BEB83-86F5-487B-807A-C3E65C414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2B5C-DE1E-4528-A0E2-E9784E793B0A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BEB83-86F5-487B-807A-C3E65C414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2B5C-DE1E-4528-A0E2-E9784E793B0A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BEB83-86F5-487B-807A-C3E65C414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2B5C-DE1E-4528-A0E2-E9784E793B0A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BEB83-86F5-487B-807A-C3E65C414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2B5C-DE1E-4528-A0E2-E9784E793B0A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BEB83-86F5-487B-807A-C3E65C414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2B5C-DE1E-4528-A0E2-E9784E793B0A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BEB83-86F5-487B-807A-C3E65C414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82B5C-DE1E-4528-A0E2-E9784E793B0A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BEB83-86F5-487B-807A-C3E65C414D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American Government</a:t>
            </a:r>
            <a:br>
              <a:rPr lang="en-US" dirty="0" smtClean="0"/>
            </a:br>
            <a:r>
              <a:rPr lang="en-US" dirty="0" smtClean="0"/>
              <a:t>Vocabulary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76400"/>
            <a:ext cx="4572000" cy="1676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3429000"/>
            <a:ext cx="9144000" cy="32766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228600"/>
            <a:ext cx="4495800" cy="3124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4572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Word: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381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Definition: 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1828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Related Words:</a:t>
            </a:r>
            <a:endParaRPr lang="en-US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34290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Use the word (In 2-3 sentences use the word to demonstrate an understanding of the word):</a:t>
            </a:r>
            <a:endParaRPr lang="en-US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838200"/>
            <a:ext cx="2819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Proprietary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76400"/>
            <a:ext cx="4572000" cy="1676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3429000"/>
            <a:ext cx="9144000" cy="32766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228600"/>
            <a:ext cx="4495800" cy="3124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4572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Word: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381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Definition: 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1828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Related Words:</a:t>
            </a:r>
            <a:endParaRPr lang="en-US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34290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Use the word (In 2-3 sentences use the word to demonstrate an understanding of the word):</a:t>
            </a:r>
            <a:endParaRPr lang="en-US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838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unicameral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76400"/>
            <a:ext cx="4572000" cy="1676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3429000"/>
            <a:ext cx="9144000" cy="32766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228600"/>
            <a:ext cx="4495800" cy="3124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4572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Word: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381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Definition: 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1828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Related Words:</a:t>
            </a:r>
            <a:endParaRPr lang="en-US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34290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Use the word (In 2-3 sentences use the word to demonstrate an understanding of the word):</a:t>
            </a:r>
            <a:endParaRPr lang="en-US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" y="8382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Albany Plan of Union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76400"/>
            <a:ext cx="4572000" cy="1676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3429000"/>
            <a:ext cx="9144000" cy="32766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228600"/>
            <a:ext cx="4495800" cy="3124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4572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Word: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381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Definition: 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1828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Related Words:</a:t>
            </a:r>
            <a:endParaRPr lang="en-US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34290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Use the word (In 2-3 sentences use the word to demonstrate an understanding of the word):</a:t>
            </a:r>
            <a:endParaRPr lang="en-US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" y="838200"/>
            <a:ext cx="3124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delegate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76400"/>
            <a:ext cx="4572000" cy="1676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3429000"/>
            <a:ext cx="9144000" cy="32766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228600"/>
            <a:ext cx="4495800" cy="3124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4572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Word: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381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Definition: 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1828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Related Words:</a:t>
            </a:r>
            <a:endParaRPr lang="en-US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34290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Use the word (In 2-3 sentences use the word to demonstrate an understanding of the word):</a:t>
            </a:r>
            <a:endParaRPr lang="en-US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8382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Popular Sovereignty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76400"/>
            <a:ext cx="4572000" cy="1676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3429000"/>
            <a:ext cx="9144000" cy="32766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228600"/>
            <a:ext cx="4495800" cy="3124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4572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Word: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381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Definition: 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1828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Related Words:</a:t>
            </a:r>
            <a:endParaRPr lang="en-US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34290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Use the word (In 2-3 sentences use the word to demonstrate an understanding of the word):</a:t>
            </a:r>
            <a:endParaRPr lang="en-US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" y="838200"/>
            <a:ext cx="2895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Articles of Confederation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76400"/>
            <a:ext cx="4572000" cy="1676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3429000"/>
            <a:ext cx="9144000" cy="32766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228600"/>
            <a:ext cx="4495800" cy="3124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4572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Word: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381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Definition: 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1828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Related Words:</a:t>
            </a:r>
            <a:endParaRPr lang="en-US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34290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Use the word (In 2-3 sentences use the word to demonstrate an understanding of the word):</a:t>
            </a:r>
            <a:endParaRPr lang="en-US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7620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Ratification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76400"/>
            <a:ext cx="4572000" cy="1676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3429000"/>
            <a:ext cx="9144000" cy="32766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228600"/>
            <a:ext cx="4495800" cy="3124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4572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Word: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381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Definition: 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1828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Related Words:</a:t>
            </a:r>
            <a:endParaRPr lang="en-US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34290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Use the word (In 2-3 sentences use the word to demonstrate an understanding of the word):</a:t>
            </a:r>
            <a:endParaRPr lang="en-US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838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framers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76400"/>
            <a:ext cx="4572000" cy="1676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3429000"/>
            <a:ext cx="9144000" cy="32766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228600"/>
            <a:ext cx="4495800" cy="3124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4572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Word: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381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Definition: 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1828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Related Words:</a:t>
            </a:r>
            <a:endParaRPr lang="en-US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34290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Use the word (In 2-3 sentences use the word to demonstrate an understanding of the word):</a:t>
            </a:r>
            <a:endParaRPr lang="en-US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838200"/>
            <a:ext cx="3276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Virginia Plan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76400"/>
            <a:ext cx="4572000" cy="1676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3429000"/>
            <a:ext cx="9144000" cy="32766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228600"/>
            <a:ext cx="4495800" cy="3124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4572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Word: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381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Definition: 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1828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Related Words:</a:t>
            </a:r>
            <a:endParaRPr lang="en-US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34290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Use the word (In 2-3 sentences use the word to demonstrate an understanding of the word):</a:t>
            </a:r>
            <a:endParaRPr lang="en-US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762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Jersey Plan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76400"/>
            <a:ext cx="4572000" cy="1676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3429000"/>
            <a:ext cx="9144000" cy="32766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228600"/>
            <a:ext cx="4495800" cy="3124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4572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Word: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381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Definition: 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1828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Related Words:</a:t>
            </a:r>
            <a:endParaRPr lang="en-US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34290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Use the word (In 2-3 sentences use the word to demonstrate an understanding of the word):</a:t>
            </a:r>
            <a:endParaRPr lang="en-US" u="sng" dirty="0"/>
          </a:p>
        </p:txBody>
      </p:sp>
      <p:sp>
        <p:nvSpPr>
          <p:cNvPr id="19" name="TextBox 18"/>
          <p:cNvSpPr txBox="1"/>
          <p:nvPr/>
        </p:nvSpPr>
        <p:spPr>
          <a:xfrm>
            <a:off x="609600" y="7620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Limited Government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76400"/>
            <a:ext cx="4572000" cy="1676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3429000"/>
            <a:ext cx="9144000" cy="32766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228600"/>
            <a:ext cx="4495800" cy="3124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4572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Word: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381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Definition: 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1828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Related Words:</a:t>
            </a:r>
            <a:endParaRPr lang="en-US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34290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Use the word (In 2-3 sentences use the word to demonstrate an understanding of the word):</a:t>
            </a:r>
            <a:endParaRPr lang="en-US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838200"/>
            <a:ext cx="2590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Connecticut Compromise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76400"/>
            <a:ext cx="4572000" cy="1676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3429000"/>
            <a:ext cx="9144000" cy="32766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228600"/>
            <a:ext cx="4495800" cy="3124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4572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Word: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381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Definition: 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1828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Related Words:</a:t>
            </a:r>
            <a:endParaRPr lang="en-US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34290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Use the word (In 2-3 sentences use the word to demonstrate an understanding of the word):</a:t>
            </a:r>
            <a:endParaRPr lang="en-US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8382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Three-fifths Compromise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76400"/>
            <a:ext cx="4572000" cy="1676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3429000"/>
            <a:ext cx="9144000" cy="32766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228600"/>
            <a:ext cx="4495800" cy="3124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4572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Word: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381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Definition: 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1828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Related Words:</a:t>
            </a:r>
            <a:endParaRPr lang="en-US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34290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Use the word (In 2-3 sentences use the word to demonstrate an understanding of the word):</a:t>
            </a:r>
            <a:endParaRPr lang="en-US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8382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Commerce and Slave Trade Compromise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76400"/>
            <a:ext cx="4572000" cy="1676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3429000"/>
            <a:ext cx="9144000" cy="32766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228600"/>
            <a:ext cx="4495800" cy="3124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4572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Word: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381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Definition: 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1828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Related Words:</a:t>
            </a:r>
            <a:endParaRPr lang="en-US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34290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Use the word (In 2-3 sentences use the word to demonstrate an understanding of the word):</a:t>
            </a:r>
            <a:endParaRPr lang="en-US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838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Federalist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76400"/>
            <a:ext cx="4572000" cy="1676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3429000"/>
            <a:ext cx="9144000" cy="32766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228600"/>
            <a:ext cx="4495800" cy="3124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4572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Word: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381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Definition: 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1828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Related Words:</a:t>
            </a:r>
            <a:endParaRPr lang="en-US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34290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Use the word (In 2-3 sentences use the word to demonstrate an understanding of the word):</a:t>
            </a:r>
            <a:endParaRPr lang="en-US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" y="8382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Anti-federalist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76400"/>
            <a:ext cx="4572000" cy="1676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3429000"/>
            <a:ext cx="9144000" cy="32766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228600"/>
            <a:ext cx="4495800" cy="3124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4572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Word: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381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Definition: 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1828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Related Words:</a:t>
            </a:r>
            <a:endParaRPr lang="en-US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34290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Use the word (In 2-3 sentences use the word to demonstrate an understanding of the word):</a:t>
            </a:r>
            <a:endParaRPr lang="en-US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838200"/>
            <a:ext cx="3200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Separation of Powers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76400"/>
            <a:ext cx="4572000" cy="1676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3429000"/>
            <a:ext cx="9144000" cy="32766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228600"/>
            <a:ext cx="4495800" cy="3124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4572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Word: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381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Definition: 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1828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Related Words:</a:t>
            </a:r>
            <a:endParaRPr lang="en-US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34290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Use the word (In 2-3 sentences use the word to demonstrate an understanding of the word):</a:t>
            </a:r>
            <a:endParaRPr lang="en-US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8382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Checks and Balances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76400"/>
            <a:ext cx="4572000" cy="1676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3429000"/>
            <a:ext cx="9144000" cy="32766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228600"/>
            <a:ext cx="4495800" cy="3124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4572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Word: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381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Definition: 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1828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Related Words:</a:t>
            </a:r>
            <a:endParaRPr lang="en-US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34290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Use the word (In 2-3 sentences use the word to demonstrate an understanding of the word):</a:t>
            </a:r>
            <a:endParaRPr lang="en-US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7620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Representative Government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76400"/>
            <a:ext cx="4572000" cy="1676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3429000"/>
            <a:ext cx="9144000" cy="32766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228600"/>
            <a:ext cx="4495800" cy="3124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4572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Word: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381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Definition: 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1828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Related Words:</a:t>
            </a:r>
            <a:endParaRPr lang="en-US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34290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Use the word (In 2-3 sentences use the word to demonstrate an understanding of the word):</a:t>
            </a:r>
            <a:endParaRPr lang="en-US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8382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Magna Carta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76400"/>
            <a:ext cx="4572000" cy="1676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3429000"/>
            <a:ext cx="9144000" cy="32766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228600"/>
            <a:ext cx="4495800" cy="3124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4572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Word: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381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Definition: 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1828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Related Words:</a:t>
            </a:r>
            <a:endParaRPr lang="en-US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34290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Use the word (In 2-3 sentences use the word to demonstrate an understanding of the word):</a:t>
            </a:r>
            <a:endParaRPr lang="en-US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" y="762000"/>
            <a:ext cx="13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Due Process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76400"/>
            <a:ext cx="4572000" cy="1676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3429000"/>
            <a:ext cx="9144000" cy="32766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228600"/>
            <a:ext cx="4495800" cy="3124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4572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Word: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381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Definition: 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1828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Related Words:</a:t>
            </a:r>
            <a:endParaRPr lang="en-US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34290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Use the word (In 2-3 sentences use the word to demonstrate an understanding of the word):</a:t>
            </a:r>
            <a:endParaRPr lang="en-US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" y="838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Petition of Right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76400"/>
            <a:ext cx="4572000" cy="1676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3429000"/>
            <a:ext cx="9144000" cy="32766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228600"/>
            <a:ext cx="4495800" cy="3124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4572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Word: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381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Definition: 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1828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Related Words:</a:t>
            </a:r>
            <a:endParaRPr lang="en-US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34290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Use the word (In 2-3 sentences use the word to demonstrate an understanding of the word):</a:t>
            </a:r>
            <a:endParaRPr lang="en-US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" y="838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English Bill of Rights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76400"/>
            <a:ext cx="4572000" cy="1676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3429000"/>
            <a:ext cx="9144000" cy="32766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228600"/>
            <a:ext cx="4495800" cy="3124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4572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Word: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381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Definition: 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1828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Related Words:</a:t>
            </a:r>
            <a:endParaRPr lang="en-US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34290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Use the word (In 2-3 sentences use the word to demonstrate an understanding of the word):</a:t>
            </a:r>
            <a:endParaRPr lang="en-US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" y="7620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charter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76400"/>
            <a:ext cx="4572000" cy="1676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3429000"/>
            <a:ext cx="9144000" cy="3276600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228600"/>
            <a:ext cx="4495800" cy="3124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4572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Word: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381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Definition: 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1828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Related Words:</a:t>
            </a:r>
            <a:endParaRPr lang="en-US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34290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Use the word (In 2-3 sentences use the word to demonstrate an understanding of the word):</a:t>
            </a:r>
            <a:endParaRPr lang="en-US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8382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bicameral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683</Words>
  <Application>Microsoft Office PowerPoint</Application>
  <PresentationFormat>On-screen Show (4:3)</PresentationFormat>
  <Paragraphs>127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American Government Vocabulary Activity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Government Vocabulary Activity</dc:title>
  <dc:creator>Brown Family</dc:creator>
  <cp:lastModifiedBy>Brown Family</cp:lastModifiedBy>
  <cp:revision>4</cp:revision>
  <dcterms:created xsi:type="dcterms:W3CDTF">2013-09-02T15:54:30Z</dcterms:created>
  <dcterms:modified xsi:type="dcterms:W3CDTF">2013-09-02T16:28:51Z</dcterms:modified>
</cp:coreProperties>
</file>